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jp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4.jp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5.jp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6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Subcutaneous-mycoses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Subcutaneous-mycoses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Subcutaneous-mycoses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Subcutaneous-mycoses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Subcutaneous-mycoses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Subcutaneous-mycoses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Subcutaneous-mycoses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Subcutaneous-mycoses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Subcutaneous-mycoses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Subcutaneous-mycoses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Subcutaneous-mycoses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Subcutaneous-mycoses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Subcutaneous-mycoses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Subcutaneous-mycoses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-Subcutaneous-mycoses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3-Subcutaneous-mycoses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4-Subcutaneous-mycoses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5-Subcutaneous-mycoses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6-Subcutaneous-mycoses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Subcutaneous-mycoses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Subcutaneous-mycoses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Subcutaneous-mycoses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Subcutaneous-mycoses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Subcutaneous-mycoses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Subcutaneous-mycoses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Subcutaneous-mycoses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