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ubcutaneous-mycos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ubcutaneous-mycos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ubcutaneous-mycos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ubcutaneous-mycos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ubcutaneous-mycos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ubcutaneous-mycos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ubcutaneous-mycos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ubcutaneous-mycos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ubcutaneous-mycos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ubcutaneous-mycos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ubcutaneous-mycos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ubcutaneous-mycos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ubcutaneous-mycos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Subcutaneous-mycos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Subcutaneous-mycos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Subcutaneous-mycos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Subcutaneous-mycos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Subcutaneous-mycos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Subcutaneous-mycose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ubcutaneous-mycos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ubcutaneous-mycos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ubcutaneous-mycos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ubcutaneous-mycos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ubcutaneous-mycos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ubcutaneous-mycos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ubcutaneous-mycos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