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romboembol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romboembol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romboembol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romboembol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romboembol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romboembol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romboembol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romboembol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romboembol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romboembol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romboembol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romboembol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romboembolis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hromboembolis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hromboembolis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hromboembolis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hromboembolis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hromboembolis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hromboembolis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hromboembolis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hromboembolis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hromboembolis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romboembol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hromboembolis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Thromboembolis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Thromboembolis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romboembol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romboembol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romboembol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romboembol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romboembol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romboembol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