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Thromboembolis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Thromboembolis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Thromboembolis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Thromboembolis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Thromboembolis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Thromboembolis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Thromboembolis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Thromboembolis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Thromboembolis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Thromboembolis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Thromboembolis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Thromboembolis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Thromboembolis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Thromboembolis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Thromboembolis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Thromboembolis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Thromboembolis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Thromboembolis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Thromboembolis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Thromboembolis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Thromboembolis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Thromboembolism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Thromboembolis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Thromboembolism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Thromboembolism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Thromboembolism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Thromboembolis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Thromboembolis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Thromboembolis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Thromboembolis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Thromboembolis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Thromboembolis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