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aesarean-se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aesarean-se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aesarean-se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aesarean-se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aesarean-se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aesarean-se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aesarean-se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aesarean-se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aesarean-sec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aesarean-sec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aesarean-sec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aesarean-se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aesarean-sec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aesarean-sec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aesarean-sec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aesarean-sec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aesarean-sec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aesarean-sec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aesarean-sec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aesarean-sec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aesarean-sec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aesarean-sec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aesarean-se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Caesarean-sec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Caesarean-sec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Caesarean-sect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aesarean-se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aesarean-se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aesarean-se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aesarean-se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aesarean-se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aesarean-se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