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Renal-manifestations-of-systemic-disease-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enal-manifestations-of-systemic-disease-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enal-manifestations-of-systemic-disease-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Renal-manifestations-of-systemic-disease-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enal-manifestations-of-systemic-disease-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enal-manifestations-of-systemic-disease-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enal-manifestations-of-systemic-disease-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enal-manifestations-of-systemic-disease-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enal-manifestations-of-systemic-disease-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enal-manifestations-of-systemic-disease-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enal-manifestations-of-systemic-disease-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Renal-manifestations-of-systemic-disease-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enal-manifestations-of-systemic-disease-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Renal-manifestations-of-systemic-disease-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Renal-manifestations-of-systemic-disease-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Renal-manifestations-of-systemic-disease-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Renal-manifestations-of-systemic-disease-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Renal-manifestations-of-systemic-disease-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Renal-manifestations-of-systemic-disease-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Renal-manifestations-of-systemic-disease-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Renal-manifestations-of-systemic-disease-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enal-manifestations-of-systemic-disease-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enal-manifestations-of-systemic-disease-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Renal-manifestations-of-systemic-disease-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Renal-manifestations-of-systemic-disease-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Renal-manifestations-of-systemic-disease-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Renal-manifestations-of-systemic-disease-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Renal-manifestations-of-systemic-disease-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enal-manifestations-of-systemic-disease-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Renal-manifestations-of-systemic-disease-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Renal-manifestations-of-systemic-disease-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Renal-manifestations-of-systemic-disease-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Renal-manifestations-of-systemic-disease-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enal-manifestations-of-systemic-disease-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Renal-manifestations-of-systemic-disease-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Renal-manifestations-of-systemic-disease-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Renal-manifestations-of-systemic-disease-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Renal-manifestations-of-systemic-disease-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Renal-manifestations-of-systemic-disease-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Renal-manifestations-of-systemic-disease-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Renal-manifestations-of-systemic-disease-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Renal-manifestations-of-systemic-disease-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Renal-manifestations-of-systemic-disease-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Renal-manifestations-of-systemic-disease-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Renal-manifestations-of-systemic-disease-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Renal-manifestations-of-systemic-disease-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Renal-manifestations-of-systemic-disease-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Renal-manifestations-of-systemic-disease-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Renal-manifestations-of-systemic-disease-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Renal-manifestations-of-systemic-disease-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Renal-manifestations-of-systemic-disease-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Renal-manifestations-of-systemic-disease-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Renal-manifestations-of-systemic-disease-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Renal-manifestations-of-systemic-disease-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Renal-manifestations-of-systemic-disease-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enal-manifestations-of-systemic-disease-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Renal-manifestations-of-systemic-disease-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Renal-manifestations-of-systemic-disease-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Renal-manifestations-of-systemic-disease-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Renal-manifestations-of-systemic-disease-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Renal-manifestations-of-systemic-disease-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Renal-manifestations-of-systemic-disease-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Renal-manifestations-of-systemic-disease-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enal-manifestations-of-systemic-disease-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nal-manifestations-of-systemic-disease-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nal-manifestations-of-systemic-disease-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2025-02-19T18:02:12Z</dcterms:modified>
  <cp:category/>
</cp:coreProperties>
</file>