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rdiovascular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rdiovascular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rdiovascular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rdiovascular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rdiovascular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rdiovascular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rdiovascular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rdiovascular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rdiovascular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rdiovascular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rdiovascular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rdiovascular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rdiovascular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rdiovascular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rdiovascular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rdiovascular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rdiovascular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rdiovascular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ardiovascular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rdiovascular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rdiovascular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rdiovascular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rdiovascular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rdiovascular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rdiovascular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rdiovascular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