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ssential-medicine-concep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ssential-medicine-concep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ssential-medicine-concep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ssential-medicine-concep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ssential-medicine-concep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ssential-medicine-concep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ssential-medicine-concep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ssential-medicine-concep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ssential-medicine-concep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ssential-medicine-concep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ssential-medicine-concep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ssential-medicine-concep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ssential-medicine-concep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ssential-medicine-concep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ssential-medicine-concep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ssential-medicine-concep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ssential-medicine-concep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ssential-medicine-concep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ssential-medicine-concep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ssential-medicine-concep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ssential-medicine-concep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ssential-medicine-concep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ssential-medicine-concep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ssential-medicine-concep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ssential-medicine-concep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ssential-medicine-concep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ssential-medicine-concep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ssential-medicine-concep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ssential-medicine-concept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ssential-medicine-concept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ssential-medicine-concept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ssential-medicine-concept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ssential-medicine-concept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ssential-medicine-concep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ssential-medicine-concept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ssential-medicine-concept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ssential-medicine-concept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ssential-medicine-concept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ssential-medicine-concept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ssential-medicine-concept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ssential-medicine-concept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ssential-medicine-concept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ssential-medicine-concept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ssential-medicine-concept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ssential-medicine-concep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ssential-medicine-concept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ssential-medicine-concept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ssential-medicine-concept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ssential-medicine-concept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ssential-medicine-concept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ssential-medicine-concept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ssential-medicine-concep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ssential-medicine-concep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ssential-medicine-concep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ssential-medicine-concep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2025-02-06T19:28:07Z</dcterms:modified>
  <cp:category/>
</cp:coreProperties>
</file>