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NTE-PARTUM-HAEMORRHAGE-APH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NTE-PARTUM-HAEMORRHAGE-APH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NTE-PARTUM-HAEMORRHAGE-APH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NTE-PARTUM-HAEMORRHAGE-APH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NTE-PARTUM-HAEMORRHAGE-APH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NTE-PARTUM-HAEMORRHAGE-APH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NTE-PARTUM-HAEMORRHAGE-APH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NTE-PARTUM-HAEMORRHAGE-APH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NTE-PARTUM-HAEMORRHAGE-APH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NTE-PARTUM-HAEMORRHAGE-APH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NTE-PARTUM-HAEMORRHAGE-APH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NTE-PARTUM-HAEMORRHAGE-APH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NTE-PARTUM-HAEMORRHAGE-APH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NTE-PARTUM-HAEMORRHAGE-APH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NTE-PARTUM-HAEMORRHAGE-APH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NTE-PARTUM-HAEMORRHAGE-APH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NTE-PARTUM-HAEMORRHAGE-APH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NTE-PARTUM-HAEMORRHAGE-APH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NTE-PARTUM-HAEMORRHAGE-APH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ANTE-PARTUM-HAEMORRHAGE-APH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ANTE-PARTUM-HAEMORRHAGE-APH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ANTE-PARTUM-HAEMORRHAGE-APH-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NTE-PARTUM-HAEMORRHAGE-APH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ANTE-PARTUM-HAEMORRHAGE-APH-pptx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ANTE-PARTUM-HAEMORRHAGE-APH-pptx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ANTE-PARTUM-HAEMORRHAGE-APH-pptx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ANTE-PARTUM-HAEMORRHAGE-APH-pptx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ANTE-PARTUM-HAEMORRHAGE-APH-pptx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ANTE-PARTUM-HAEMORRHAGE-APH-pptx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ANTE-PARTUM-HAEMORRHAGE-APH-pptx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ANTE-PARTUM-HAEMORRHAGE-APH-pptx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ANTE-PARTUM-HAEMORRHAGE-APH-pptx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ANTE-PARTUM-HAEMORRHAGE-APH-pptx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NTE-PARTUM-HAEMORRHAGE-APH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NTE-PARTUM-HAEMORRHAGE-APH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NTE-PARTUM-HAEMORRHAGE-APH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NTE-PARTUM-HAEMORRHAGE-APH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NTE-PARTUM-HAEMORRHAGE-APH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NTE-PARTUM-HAEMORRHAGE-APH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