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ancer-chemotherapy-part-I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ancer-chemotherapy-part-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ancer-chemotherapy-part-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ancer-chemotherapy-part-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ancer-chemotherapy-part-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ancer-chemotherapy-part-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ancer-chemotherapy-part-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ancer-chemotherapy-part-I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ancer-chemotherapy-part-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ancer-chemotherapy-part-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ancer-chemotherapy-part-I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ancer-chemotherapy-part-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ancer-chemotherapy-part-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ancer-chemotherapy-part-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ancer-chemotherapy-part-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ancer-chemotherapy-part-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ancer-chemotherapy-part-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ancer-chemotherapy-part-I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ancer-chemotherapy-part-I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ancer-chemotherapy-part-I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ancer-chemotherapy-part-I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ancer-chemotherapy-part-I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ancer-chemotherapy-part-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ancer-chemotherapy-part-I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ancer-chemotherapy-part-I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ancer-chemotherapy-part-I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ancer-chemotherapy-part-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ancer-chemotherapy-part-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ancer-chemotherapy-part-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ancer-chemotherapy-part-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ancer-chemotherapy-part-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ancer-chemotherapy-part-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