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hild-abuse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ild-abuse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ild-abuse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ild-abuse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ild-abuse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ild-abuse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hild-abuse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hild-abuse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hild-abuse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hild-abuse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hild-abuse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ild-abuse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ild-abuse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ild-abuse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ild-abuse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ild-abuse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ild-abuse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ild-abuse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ild-abuse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ild-abuse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ild-abuse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ild-abuse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ild-abuse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ild-abuse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hild-abuse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hild-abuse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hild-abuse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hild-abuse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hild-abuse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hild-abuse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hild-abuse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hild-abuse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hild-abuse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ild-abuse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hild-abuse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hild-abuse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hild-abuse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hild-abuse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hild-abuse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hild-abuse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hild-abuse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hild-abuse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hild-abuse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hild-abuse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ild-abuse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hild-abuse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ild-abuse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ild-abuse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ild-abuse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ild-abuse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2025-02-12T09:27:17Z</dcterms:modified>
  <cp:category/>
</cp:coreProperties>
</file>