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19-Immunochemistry-Biochemist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19-Immunochemistry-Biochemist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19-Immunochemistry-Biochemist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19-Immunochemistry-Biochemist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19-Immunochemistry-Biochemist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19-Immunochemistry-Biochemist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19-Immunochemistry-Biochemist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19-Immunochemistry-Biochemist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19-Immunochemistry-Biochemist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19-Immunochemistry-Biochemist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19-Immunochemistry-Biochemist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19-Immunochemistry-Biochemist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19-Immunochemistry-Biochemist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19-Immunochemistry-Biochemist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19-Immunochemistry-Biochemistr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19-Immunochemistry-Biochemist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19-Immunochemistry-Biochemist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19-Immunochemistry-Biochemist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19-Immunochemistry-Biochemistr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19-Immunochemistry-Biochemistr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19-Immunochemistry-Biochemistr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19-Immunochemistry-Biochemistr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19-Immunochemistry-Biochemist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19-Immunochemistry-Biochemistr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19-Immunochemistry-Biochemistr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19-Immunochemistry-Biochemistr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19-Immunochemistry-Biochemistr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19-Immunochemistry-Biochemistr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19-Immunochemistry-Biochemistr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19-Immunochemistry-Biochemistr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19-Immunochemistry-Biochemistr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19-Immunochemistry-Biochemistr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19-Immunochemistry-Biochemistr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19-Immunochemistry-Biochemist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19-Immunochemistry-Biochemistr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19-Immunochemistry-Biochemistr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19-Immunochemistry-Biochemist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19-Immunochemistry-Biochemist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19-Immunochemistry-Biochemist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19-Immunochemistry-Biochemist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19-Immunochemistry-Biochemist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