
<file path=[Content_Types].xml><?xml version="1.0" encoding="utf-8"?>
<Types xmlns="http://schemas.openxmlformats.org/package/2006/content-types">
  <Default Extension="bin" ContentType="application/vnd.openxmlformats-officedocument.presentationml.printerSettings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4" d="100"/>
          <a:sy n="124" d="100"/>
        </p:scale>
        <p:origin x="-15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printerSettings" Target="printerSettings/printerSettings1.bin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1/27/13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/Relationships>
</file>

<file path=ppt/slides/_rels/slide1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/Relationships>
</file>

<file path=ppt/slides/_rels/slide1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/Relationships>
</file>

<file path=ppt/slides/_rels/slide1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/Relationships>
</file>

<file path=ppt/slides/_rels/slide1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/Relationships>
</file>

<file path=ppt/slides/_rels/slide1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jpg"/></Relationships>
</file>

<file path=ppt/slides/_rels/slide2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g"/></Relationships>
</file>

<file path=ppt/slides/_rels/slide2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g"/></Relationships>
</file>

<file path=ppt/slides/_rels/slide2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3.jpg"/></Relationships>
</file>

<file path=ppt/slides/_rels/slide2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g"/></Relationships>
</file>

<file path=ppt/slides/_rels/slide2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5.jpg"/></Relationships>
</file>

<file path=ppt/slides/_rels/slide2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6.jpg"/></Relationships>
</file>

<file path=ppt/slides/_rels/slide2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7.jpg"/></Relationships>
</file>

<file path=ppt/slides/_rels/slide2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8.jpg"/></Relationships>
</file>

<file path=ppt/slides/_rels/slide2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9.jp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3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jpg"/></Relationships>
</file>

<file path=ppt/slides/_rels/slide3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g"/></Relationships>
</file>

<file path=ppt/slides/_rels/slide3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jpg"/></Relationships>
</file>

<file path=ppt/slides/_rels/slide3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3.jpg"/></Relationships>
</file>

<file path=ppt/slides/_rels/slide3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4.jpg"/></Relationships>
</file>

<file path=ppt/slides/_rels/slide3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5.jpg"/></Relationships>
</file>

<file path=ppt/slides/_rels/slide3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6.jpg"/></Relationships>
</file>

<file path=ppt/slides/_rels/slide3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jpg"/></Relationships>
</file>

<file path=ppt/slides/_rels/slide3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9.jp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1-Chemistry-of-carbohydrate-for-dental-students-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0-Chemistry-of-carbohydrate-for-dental-students-1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1-Chemistry-of-carbohydrate-for-dental-students-1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2-Chemistry-of-carbohydrate-for-dental-students-1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3-Chemistry-of-carbohydrate-for-dental-students-1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4-Chemistry-of-carbohydrate-for-dental-students-1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5-Chemistry-of-carbohydrate-for-dental-students-1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6-Chemistry-of-carbohydrate-for-dental-students-1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7-Chemistry-of-carbohydrate-for-dental-students-1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8-Chemistry-of-carbohydrate-for-dental-students-1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19-Chemistry-of-carbohydrate-for-dental-students-1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2-Chemistry-of-carbohydrate-for-dental-students-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0-Chemistry-of-carbohydrate-for-dental-students-2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1-Chemistry-of-carbohydrate-for-dental-students-2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2-Chemistry-of-carbohydrate-for-dental-students-2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3-Chemistry-of-carbohydrate-for-dental-students-2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4-Chemistry-of-carbohydrate-for-dental-students-2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5-Chemistry-of-carbohydrate-for-dental-students-2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6-Chemistry-of-carbohydrate-for-dental-students-2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7-Chemistry-of-carbohydrate-for-dental-students-2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8-Chemistry-of-carbohydrate-for-dental-students-2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29-Chemistry-of-carbohydrate-for-dental-students-2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3-Chemistry-of-carbohydrate-for-dental-students-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0-Chemistry-of-carbohydrate-for-dental-students-30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1-Chemistry-of-carbohydrate-for-dental-students-31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2-Chemistry-of-carbohydrate-for-dental-students-32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3-Chemistry-of-carbohydrate-for-dental-students-33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4-Chemistry-of-carbohydrate-for-dental-students-3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5-Chemistry-of-carbohydrate-for-dental-students-3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6-Chemistry-of-carbohydrate-for-dental-students-3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7-Chemistry-of-carbohydrate-for-dental-students-3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8-Chemistry-of-carbohydrate-for-dental-students-3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39-Chemistry-of-carbohydrate-for-dental-students-3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4-Chemistry-of-carbohydrate-for-dental-students-4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5-Chemistry-of-carbohydrate-for-dental-students-5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6-Chemistry-of-carbohydrate-for-dental-students-6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7-Chemistry-of-carbohydrate-for-dental-students-7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8-Chemistry-of-carbohydrate-for-dental-students-8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/>
      <p:pic>
        <p:nvPicPr>
          <p:cNvPr id="2" name="Picture 1" descr="09-Chemistry-of-carbohydrate-for-dental-students-9-63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57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Macintosh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>generated using python-pptx</dc:description>
  <cp:lastModifiedBy>Steve Canny</cp:lastModifiedBy>
  <cp:revision>1</cp:revision>
  <dcterms:created xsi:type="dcterms:W3CDTF">2013-01-27T09:14:16Z</dcterms:created>
  <dcterms:modified xsi:type="dcterms:W3CDTF">2013-01-27T09:15:58Z</dcterms:modified>
  <cp:category/>
</cp:coreProperties>
</file>