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ycobacteriu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ycobacteriu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ycobacteriu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ycobacteriu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ycobacteriu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ycobacteriu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ycobacteriu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ycobacteriu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ycobacteriu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ycobacteriu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ycobacteriu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ycobacteriu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ycobacteriu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ycobacteriu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ycobacteriu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ycobacteriu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ycobacteriu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ycobacteriu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ycobacteriu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ycobacteriu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ycobacteriu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ycobacteriu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ycobacteriu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ycobacteriu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ycobacterium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ycobacterium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ycobacterium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ycobacterium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Mycobacterium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Mycobacterium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Mycobacterium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ycobacteriu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ycobacteriu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ycobacteriu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ycobacteriu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ycobacteriu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ycobacteriu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