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trangulation-Hang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trangulation-Hang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trangulation-Hang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trangulation-Hang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trangulation-Hang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trangulation-Hang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trangulation-Hang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trangulation-Hang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trangulation-Hang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trangulation-Hang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trangulation-Hang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trangulation-Hang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trangulation-Hang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trangulation-Hang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trangulation-Hang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trangulation-Hang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trangulation-Hang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trangulation-Hang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trangulation-Hang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trangulation-Hang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trangulation-Hang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trangulation-Hang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trangulation-Hang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trangulation-Hang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trangulation-Hang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trangulation-Hang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trangulation-Hang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trangulation-Hang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trangulation-Hang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Strangulation-Hanging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Strangulation-Hanging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Strangulation-Hanging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Strangulation-Hanging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trangulation-Hang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Strangulation-Hanging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Strangulation-Hanging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Strangulation-Hanging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Strangulation-Hanging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Strangulation-Hanging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Strangulation-Hanging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trangulation-Hang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trangulation-Hang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trangulation-Hang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trangulation-Hang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trangulation-Hang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2025-02-10T11:08:11Z</dcterms:modified>
  <cp:category/>
</cp:coreProperties>
</file>