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igen-Antibody-Reaction-Ab-Ag-Rea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igen-Antibody-Reaction-Ab-Ag-Rea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igen-Antibody-Reaction-Ab-Ag-Rea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igen-Antibody-Reaction-Ab-Ag-Rea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igen-Antibody-Reaction-Ab-Ag-Rea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igen-Antibody-Reaction-Ab-Ag-Rea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igen-Antibody-Reaction-Ab-Ag-Rea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igen-Antibody-Reaction-Ab-Ag-Rea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igen-Antibody-Reaction-Ab-Ag-Rea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igen-Antibody-Reaction-Ab-Ag-Rea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igen-Antibody-Reaction-Ab-Ag-Rea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igen-Antibody-Reaction-Ab-Ag-Rea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igen-Antibody-Reaction-Ab-Ag-Rea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igen-Antibody-Reaction-Ab-Ag-Rea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igen-Antibody-Reaction-Ab-Ag-Rea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igen-Antibody-Reaction-Ab-Ag-Rea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igen-Antibody-Reaction-Ab-Ag-Rea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igen-Antibody-Reaction-Ab-Ag-Rea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