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tigen-Antibody-Reaction-Ab-Ag-Reac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tigen-Antibody-Reaction-Ab-Ag-Reac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tigen-Antibody-Reaction-Ab-Ag-Reac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tigen-Antibody-Reaction-Ab-Ag-Reac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tigen-Antibody-Reaction-Ab-Ag-Reac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tigen-Antibody-Reaction-Ab-Ag-Reac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ntigen-Antibody-Reaction-Ab-Ag-Reac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ntigen-Antibody-Reaction-Ab-Ag-Reac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ntigen-Antibody-Reaction-Ab-Ag-Reac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ntigen-Antibody-Reaction-Ab-Ag-Reac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tigen-Antibody-Reaction-Ab-Ag-Reac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tigen-Antibody-Reaction-Ab-Ag-Reac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tigen-Antibody-Reaction-Ab-Ag-Reac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tigen-Antibody-Reaction-Ab-Ag-Reac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tigen-Antibody-Reaction-Ab-Ag-Reac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tigen-Antibody-Reaction-Ab-Ag-Reac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tigen-Antibody-Reaction-Ab-Ag-Reac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tigen-Antibody-Reaction-Ab-Ag-Reac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