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ports-injury-Preven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ports-injury-Preven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ports-injury-Preven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ports-injury-Preven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ports-injury-Preven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ports-injury-Preven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ports-injury-Preven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ports-injury-Preven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ports-injury-Preven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ports-injury-Preven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ports-injury-Preven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ports-injury-Preven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ports-injury-Preven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ports-injury-Preven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ports-injury-Preven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ports-injury-Preven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ports-injury-Preven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ports-injury-Preven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ports-injury-Preven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ports-injury-Preven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ports-injury-Preven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ports-injury-Preven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ports-injury-Preven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ports-injury-Preven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ports-injury-Preven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ports-injury-Preven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ports-injury-Preven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ports-injury-Preven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Sports-injury-Preven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Sports-injury-Preven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Sports-injury-Preven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Sports-injury-Preven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Sports-injury-Preven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ports-injury-Preven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Sports-injury-Preven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Sports-injury-Preven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Sports-injury-Preven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Sports-injury-Preven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Sports-injury-Preven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Sports-injury-Preven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Sports-injury-Preven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Sports-injury-Preven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Sports-injury-Preven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Sports-injury-Preven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ports-injury-Preven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Sports-injury-Preven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Sports-injury-Preven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Sports-injury-Prevent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Sports-injury-Prevent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Sports-injury-Prevent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Sports-injury-Prevent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Sports-injury-Prevent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Sports-injury-Prevent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Sports-injury-Prevent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Sports-injury-Prevent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ports-injury-Preven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Sports-injury-Prevent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Sports-injury-Prevent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Sports-injury-Prevent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Sports-injury-Prevent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Sports-injury-Prevent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Sports-injury-Preventio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Sports-injury-Preventio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Sports-injury-Preventio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Sports-injury-Preventio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Sports-injury-Preventio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ports-injury-Preven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Sports-injury-Preventio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Sports-injury-Preventio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Sports-injury-Preventio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3-Sports-injury-Prevention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4-Sports-injury-Prevention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Sports-injury-Prevention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6-Sports-injury-Prevention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7-Sports-injury-Prevention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8-Sports-injury-Prevention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9-Sports-injury-Prevention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ports-injury-Preven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0-Sports-injury-Prevention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1-Sports-injury-Prevention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2-Sports-injury-Prevention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3-Sports-injury-Prevention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4-Sports-injury-Prevention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5-Sports-injury-Prevention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6-Sports-injury-Prevention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7-Sports-injury-Prevention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ports-injury-Preven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