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17-Minor-Surgical-Procedur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17-Minor-Surgical-Procedur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17-Minor-Surgical-Procedure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17-Minor-Surgical-Procedure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17-Minor-Surgical-Procedur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17-Minor-Surgical-Procedur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17-Minor-Surgical-Procedur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17-Minor-Surgical-Procedur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17-Minor-Surgical-Procedur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17-Minor-Surgical-Procedur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17-Minor-Surgical-Procedur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17-Minor-Surgical-Procedur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17-Minor-Surgical-Procedur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17-Minor-Surgical-Procedur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17-Minor-Surgical-Procedur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17-Minor-Surgical-Procedur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17-Minor-Surgical-Procedur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17-Minor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17-Minor-Surgical-Procedur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17-Minor-Surgical-Procedur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17-Minor-Surgical-Procedur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17-Minor-Surgical-Procedur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17-Minor-Surgical-Procedur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17-Minor-Surgical-Procedur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17-Minor-Surgical-Procedur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17-Minor-Surgical-Procedur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17-Minor-Surgical-Procedur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17-Minor-Surgical-Procedur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17-Minor-Surgical-Procedur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17-Minor-Surgical-Procedur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17-Minor-Surgical-Procedur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17-Minor-Surgical-Procedur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17-Minor-Surgical-Procedur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17-Minor-Surgical-Procedur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17-Minor-Surgical-Procedur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17-Minor-Surgical-Procedur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17-Minor-Surgical-Procedur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17-Minor-Surgical-Procedur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17-Minor-Surgical-Procedur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17-Minor-Surgical-Procedur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17-Minor-Surgical-Procedur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17-Minor-Surgical-Procedur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17-Minor-Surgical-Procedur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17-Minor-Surgical-Procedur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17-Minor-Surgical-Procedur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17-Minor-Surgical-Procedur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17-Minor-Surgical-Procedur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17-Minor-Surgical-Procedur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17-Minor-Surgical-Procedur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17-Minor-Surgical-Procedur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17-Minor-Surgical-Procedur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17-Minor-Surgical-Procedur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17-Minor-Surgical-Procedur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17-Minor-Surgical-Procedur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17-Minor-Surgical-Procedur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17-Minor-Surgical-Procedur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17-Minor-Surgical-Procedur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17-Minor-Surgical-Procedur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17-Minor-Surgical-Procedur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17-Minor-Surgical-Procedur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17-Minor-Surgical-Procedur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17-Minor-Surgical-Procedur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17-Minor-Surgical-Procedur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17-Minor-Surgical-Procedur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17-Minor-Surgical-Procedur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17-Minor-Surgical-Procedur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17-Minor-Surgical-Procedur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17-Minor-Surgical-Procedur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17-Minor-Surgical-Procedur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17-Minor-Surgical-Procedur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17-Minor-Surgical-Procedur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17-Minor-Surgical-Procedur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17-Minor-Surgical-Procedur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17-Minor-Surgical-Procedur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17-Minor-Surgical-Procedur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17-Minor-Surgical-Procedur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17-Minor-Surgical-Procedur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17-Minor-Surgical-Procedur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17-Minor-Surgical-Procedur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17-Minor-Surgical-Procedur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17-Minor-Surgical-Procedur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17-Minor-Surgical-Procedur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17-Minor-Surgical-Procedur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17-Minor-Surgical-Procedur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17-Minor-Surgical-Procedur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17-Minor-Surgical-Procedur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17-Minor-Surgical-Procedur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17-Minor-Surgical-Procedur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17-Minor-Surgical-Procedur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17-Minor-Surgical-Procedur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17-Minor-Surgical-Procedur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17-Minor-Surgical-Procedur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17-Minor-Surgical-Procedure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17-Minor-Surgical-Procedure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17-Minor-Surgical-Procedure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17-Minor-Surgical-Procedure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17-Minor-Surgical-Procedure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17-Minor-Surgical-Procedure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17-Minor-Surgical-Procedure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17-Minor-Surgical-Procedure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17-Minor-Surgical-Procedure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2025-02-23T20:54:27Z</dcterms:modified>
  <cp:category/>
</cp:coreProperties>
</file>