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aynauld-s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aynauld-s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aynauld-s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aynauld-s-disea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aynauld-s-disea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aynauld-s-disea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aynauld-s-disea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aynauld-s-disea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aynauld-s-disea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aynauld-s-disea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aynauld-s-disea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aynauld-s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aynauld-s-disea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aynauld-s-disea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aynauld-s-disea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aynauld-s-diseas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aynauld-s-diseas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aynauld-s-diseas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aynauld-s-diseas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aynauld-s-diseas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aynauld-s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aynauld-s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aynauld-s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aynauld-s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aynauld-s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aynauld-s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aynauld-s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