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istula-in-ano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istula-in-ano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istula-in-ano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istula-in-ano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istula-in-ano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istula-in-ano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istula-in-ano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istula-in-ano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istula-in-ano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istula-in-ano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istula-in-ano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istula-in-ano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istula-in-ano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istula-in-ano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istula-in-ano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istula-in-ano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istula-in-ano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istula-in-ano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istula-in-ano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istula-in-ano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istula-in-ano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istula-in-ano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istula-in-ano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istula-in-ano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istula-in-ano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istula-in-ano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istula-in-ano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istula-in-ano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istula-in-ano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istula-in-ano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istula-in-ano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istula-in-ano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istula-in-ano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istula-in-ano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istula-in-ano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istula-in-ano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istula-in-ano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istula-in-ano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istula-in-ano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istula-in-ano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istula-in-ano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istula-in-ano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istula-in-ano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istula-in-ano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istula-in-ano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istula-in-ano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istula-in-ano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istula-in-ano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istula-in-ano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istula-in-ano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istula-in-ano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istula-in-ano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istula-in-ano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istula-in-ano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istula-in-ano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istula-in-ano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istula-in-ano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istula-in-ano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istula-in-ano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istula-in-ano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Fistula-in-ano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Fistula-in-ano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Fistula-in-ano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Fistula-in-ano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Fistula-in-ano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Fistula-in-ano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istula-in-ano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Fistula-in-ano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Fistula-in-ano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Fistula-in-ano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Fistula-in-ano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Fistula-in-ano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Fistula-in-ano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Fistula-in-ano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Fistula-in-ano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Fistula-in-ano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Fistula-in-ano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istula-in-ano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Fistula-in-ano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Fistula-in-ano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Fistula-in-ano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Fistula-in-ano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istula-in-ano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2025-01-25T09:28:07Z</dcterms:modified>
  <cp:category/>
</cp:coreProperties>
</file>