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tomy-of-appendi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tomy-of-appendi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tomy-of-appendi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y-of-appendi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tomy-of-appendi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tomy-of-appendi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tomy-of-appendi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atomy-of-appendi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atomy-of-appendi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atomy-of-appendi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atomy-of-appendi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tomy-of-appendi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atomy-of-appendi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atomy-of-appendi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atomy-of-appendi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atomy-of-appendi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tomy-of-appendi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tomy-of-appendi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tomy-of-appendi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tomy-of-appendi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tomy-of-appendi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tomy-of-appendi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tomy-of-appendi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