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tructure-and-Functions-of-immune-system-MICROB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tructure-and-Functions-of-immune-system-MICROB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tructure-and-Functions-of-immune-system-MICROB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tructure-and-Functions-of-immune-system-MICROB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tructure-and-Functions-of-immune-system-MICROB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tructure-and-Functions-of-immune-system-MICROB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tructure-and-Functions-of-immune-system-MICROB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tructure-and-Functions-of-immune-system-MICROB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tructure-and-Functions-of-immune-system-MICROB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tructure-and-Functions-of-immune-system-MICROB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tructure-and-Functions-of-immune-system-MICROB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tructure-and-Functions-of-immune-system-MICROB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tructure-and-Functions-of-immune-system-MICROB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tructure-and-Functions-of-immune-system-MICROBI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tructure-and-Functions-of-immune-system-MICROBI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tructure-and-Functions-of-immune-system-MICROBI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tructure-and-Functions-of-immune-system-MICROBI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tructure-and-Functions-of-immune-system-MICROBI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tructure-and-Functions-of-immune-system-MICROBI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tructure-and-Functions-of-immune-system-MICROBI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tructure-and-Functions-of-immune-system-MICROBI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tructure-and-Functions-of-immune-system-MICROBI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tructure-and-Functions-of-immune-system-MICROB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tructure-and-Functions-of-immune-system-MICROBI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tructure-and-Functions-of-immune-system-MICROB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tructure-and-Functions-of-immune-system-MICROB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tructure-and-Functions-of-immune-system-MICROB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tructure-and-Functions-of-immune-system-MICROB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tructure-and-Functions-of-immune-system-MICROB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tructure-and-Functions-of-immune-system-MICROB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