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CUTE-SCROTUM-pdf-ACUTE-SCROTAL-CONDITIOND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CUTE-SCROTUM-pdf-ACUTE-SCROTAL-CONDITIOND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CUTE-SCROTUM-pdf-ACUTE-SCROTAL-CONDITIOND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CUTE-SCROTUM-pdf-ACUTE-SCROTAL-CONDITIOND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CUTE-SCROTUM-pdf-ACUTE-SCROTAL-CONDITIOND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CUTE-SCROTUM-pdf-ACUTE-SCROTAL-CONDITIOND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CUTE-SCROTUM-pdf-ACUTE-SCROTAL-CONDITIOND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CUTE-SCROTUM-pdf-ACUTE-SCROTAL-CONDITIOND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CUTE-SCROTUM-pdf-ACUTE-SCROTAL-CONDITIOND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CUTE-SCROTUM-pdf-ACUTE-SCROTAL-CONDITIOND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CUTE-SCROTUM-pdf-ACUTE-SCROTAL-CONDITIOND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CUTE-SCROTUM-pdf-ACUTE-SCROTAL-CONDITIOND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CUTE-SCROTUM-pdf-ACUTE-SCROTAL-CONDITIOND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CUTE-SCROTUM-pdf-ACUTE-SCROTAL-CONDITIOND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CUTE-SCROTUM-pdf-ACUTE-SCROTAL-CONDITIOND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CUTE-SCROTUM-pdf-ACUTE-SCROTAL-CONDITIOND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CUTE-SCROTUM-pdf-ACUTE-SCROTAL-CONDITIOND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CUTE-SCROTUM-pdf-ACUTE-SCROTAL-CONDITIOND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ACUTE-SCROTUM-pdf-ACUTE-SCROTAL-CONDITIOND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ACUTE-SCROTUM-pdf-ACUTE-SCROTAL-CONDITIOND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ACUTE-SCROTUM-pdf-ACUTE-SCROTAL-CONDITIOND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ACUTE-SCROTUM-pdf-ACUTE-SCROTAL-CONDITIOND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CUTE-SCROTUM-pdf-ACUTE-SCROTAL-CONDITIOND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ACUTE-SCROTUM-pdf-ACUTE-SCROTAL-CONDITIOND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ACUTE-SCROTUM-pdf-ACUTE-SCROTAL-CONDITIOND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ACUTE-SCROTUM-pdf-ACUTE-SCROTAL-CONDITIOND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ACUTE-SCROTUM-pdf-ACUTE-SCROTAL-CONDITIOND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ACUTE-SCROTUM-pdf-ACUTE-SCROTAL-CONDITIOND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ACUTE-SCROTUM-pdf-ACUTE-SCROTAL-CONDITIOND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ACUTE-SCROTUM-pdf-ACUTE-SCROTAL-CONDITIOND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CUTE-SCROTUM-pdf-ACUTE-SCROTAL-CONDITIOND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CUTE-SCROTUM-pdf-ACUTE-SCROTAL-CONDITIOND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CUTE-SCROTUM-pdf-ACUTE-SCROTAL-CONDITIOND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CUTE-SCROTUM-pdf-ACUTE-SCROTAL-CONDITIOND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CUTE-SCROTUM-pdf-ACUTE-SCROTAL-CONDITIOND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CUTE-SCROTUM-pdf-ACUTE-SCROTAL-CONDITIOND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