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chinococcus-granulos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chinococcus-granulos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chinococcus-granulos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chinococcus-granulos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chinococcus-granulos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chinococcus-granulos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chinococcus-granulos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chinococcus-granulos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chinococcus-granulos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chinococcus-granulos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chinococcus-granulos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chinococcus-granulos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chinococcus-granulos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chinococcus-granulos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chinococcus-granulos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chinococcus-granulosu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chinococcus-granulosu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chinococcus-granulosu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chinococcus-granulosu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chinococcus-granulos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chinococcus-granulos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chinococcus-granulos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chinococcus-granulos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chinococcus-granulos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chinococcus-granulos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chinococcus-granulos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