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Lab-Diagnosis-Parasitology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Lab-Diagnosis-Parasitology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Lab-Diagnosis-Parasitology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Lab-Diagnosis-Parasitology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Lab-Diagnosis-Parasitology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Lab-Diagnosis-Parasitology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Lab-Diagnosis-Parasitology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Lab-Diagnosis-Parasitology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Lab-Diagnosis-Parasitology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Lab-Diagnosis-Parasitology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Lab-Diagnosis-Parasitology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Lab-Diagnosis-Parasitology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Lab-Diagnosis-Parasitology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Lab-Diagnosis-Parasitology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Lab-Diagnosis-Parasitology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Lab-Diagnosis-Parasitology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Lab-Diagnosis-Parasitology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Lab-Diagnosis-Parasitology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Lab-Diagnosis-Parasitology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Lab-Diagnosis-Parasitology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Lab-Diagnosis-Parasitology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Lab-Diagnosis-Parasitology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Lab-Diagnosis-Parasitology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Lab-Diagnosis-Parasitology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Lab-Diagnosis-Parasitology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Lab-Diagnosis-Parasitology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