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jp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4.jp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5.jp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6.jp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7.jp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8.jp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9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Emetics-and-anti-emetic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Emetics-and-anti-emetic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Emetics-and-anti-emetic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Emetics-and-anti-emetic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Emetics-and-anti-emetic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Emetics-and-anti-emetic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Emetics-and-anti-emetic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Emetics-and-anti-emetic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Emetics-and-anti-emetic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Emetics-and-anti-emetic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Emetics-and-anti-emetic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Emetics-and-anti-emetic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Emetics-and-anti-emetic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Emetics-and-anti-emetic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Emetics-and-anti-emetics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Emetics-and-anti-emetics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Emetics-and-anti-emetics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Emetics-and-anti-emetics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Emetics-and-anti-emetics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Emetics-and-anti-emetics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Emetics-and-anti-emetics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Emetics-and-anti-emetics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Emetics-and-anti-emetic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Emetics-and-anti-emetics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Emetics-and-anti-emetics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Emetics-and-anti-emetics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-Emetics-and-anti-emetics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4-Emetics-and-anti-emetics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5-Emetics-and-anti-emetics-3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6-Emetics-and-anti-emetics-3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7-Emetics-and-anti-emetics-3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8-Emetics-and-anti-emetics-3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9-Emetics-and-anti-emetics-3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Emetics-and-anti-emetic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Emetics-and-anti-emetic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Emetics-and-anti-emetic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Emetics-and-anti-emetic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Emetics-and-anti-emetic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Emetics-and-anti-emetic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