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metics-and-anti-eme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metics-and-anti-eme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metics-and-anti-eme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metics-and-anti-eme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metics-and-anti-eme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metics-and-anti-eme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metics-and-anti-eme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metics-and-anti-eme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metics-and-anti-eme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metics-and-anti-eme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metics-and-anti-eme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metics-and-anti-eme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metics-and-anti-eme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metics-and-anti-eme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metics-and-anti-eme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metics-and-anti-eme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metics-and-anti-eme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metics-and-anti-eme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metics-and-anti-eme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metics-and-anti-emet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metics-and-anti-emet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metics-and-anti-emet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metics-and-anti-eme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metics-and-anti-emet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metics-and-anti-emetic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metics-and-anti-emetic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metics-and-anti-emetic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metics-and-anti-emetic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metics-and-anti-emetic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Emetics-and-anti-emetic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Emetics-and-anti-emetic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Emetics-and-anti-emetic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Emetics-and-anti-emetic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metics-and-anti-eme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metics-and-anti-eme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metics-and-anti-eme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metics-and-anti-eme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metics-and-anti-eme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metics-and-anti-eme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