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Brachial-artery-radial-ulnar-artery-plamar-arch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Brachial-artery-radial-ulnar-artery-plamar-arch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Brachial-artery-radial-ulnar-artery-plamar-arch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Brachial-artery-radial-ulnar-artery-plamar-arch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Brachial-artery-radial-ulnar-artery-plamar-arch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Brachial-artery-radial-ulnar-artery-plamar-arch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Brachial-artery-radial-ulnar-artery-plamar-arch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Brachial-artery-radial-ulnar-artery-plamar-arch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Brachial-artery-radial-ulnar-artery-plamar-arch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Brachial-artery-radial-ulnar-artery-plamar-arch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Brachial-artery-radial-ulnar-artery-plamar-arch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Brachial-artery-radial-ulnar-artery-plamar-arch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Brachial-artery-radial-ulnar-artery-plamar-arch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2025-01-28T06:42:14Z</dcterms:modified>
  <cp:category/>
</cp:coreProperties>
</file>