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Relationship Id="rId44" Type="http://schemas.openxmlformats.org/officeDocument/2006/relationships/slide" Target="slides/slide38.xml"/><Relationship Id="rId45" Type="http://schemas.openxmlformats.org/officeDocument/2006/relationships/slide" Target="slides/slide39.xml"/><Relationship Id="rId46" Type="http://schemas.openxmlformats.org/officeDocument/2006/relationships/slide" Target="slides/slide40.xml"/><Relationship Id="rId47" Type="http://schemas.openxmlformats.org/officeDocument/2006/relationships/slide" Target="slides/slide41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g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g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g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g"/></Relationships>
</file>

<file path=ppt/slides/_rels/slide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g"/></Relationships>
</file>

<file path=ppt/slides/_rels/slide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g"/></Relationships>
</file>

<file path=ppt/slides/_rels/slide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jpg"/></Relationships>
</file>

<file path=ppt/slides/_rels/slide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jpg"/></Relationships>
</file>

<file path=ppt/slides/_rels/slide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jpg"/></Relationships>
</file>

<file path=ppt/slides/_rels/slide3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jpg"/></Relationships>
</file>

<file path=ppt/slides/_rels/slide3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4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jpg"/></Relationships>
</file>

<file path=ppt/slides/_rels/slide4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1-Urinary-system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0-Urinary-system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1-Urinary-system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2-Urinary-system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3-Urinary-system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4-Urinary-system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5-Urinary-system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6-Urinary-system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7-Urinary-system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8-Urinary-system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9-Urinary-system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2-Urinary-system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0-Urinary-system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1-Urinary-system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2-Urinary-system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3-Urinary-system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4-Urinary-system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5-Urinary-system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6-Urinary-system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7-Urinary-system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8-Urinary-system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9-Urinary-system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3-Urinary-system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0-Urinary-system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1-Urinary-system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2-Urinary-system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3-Urinary-system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4-Urinary-system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5-Urinary-system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6-Urinary-system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7-Urinary-system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8-Urinary-system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9-Urinary-system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4-Urinary-system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0-Urinary-system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1-Urinary-system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5-Urinary-system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6-Urinary-system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7-Urinary-system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8-Urinary-system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9-Urinary-system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