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1-GNM-anatomy-Unit-12-sense-organs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1-GNM-anatomy-Unit-12-sense-organs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1-GNM-anatomy-Unit-12-sense-organs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1-GNM-anatomy-Unit-12-sense-organs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1-GNM-anatomy-Unit-12-sense-organs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1-GNM-anatomy-Unit-12-sense-organs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1-GNM-anatomy-Unit-12-sense-organs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1-GNM-anatomy-Unit-12-sense-organs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1-GNM-anatomy-Unit-12-sense-organs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1-GNM-anatomy-Unit-12-sense-organs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1-GNM-anatomy-Unit-12-sense-organs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1-GNM-anatomy-Unit-12-sense-organs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1-GNM-anatomy-Unit-12-sense-organs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1-GNM-anatomy-Unit-12-sense-organs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1-GNM-anatomy-Unit-12-sense-organs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1-GNM-anatomy-Unit-12-sense-organs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1-GNM-anatomy-Unit-12-sense-organs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1-GNM-anatomy-Unit-12-sense-organs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1-GNM-anatomy-Unit-12-sense-organs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1-GNM-anatomy-Unit-12-sense-organs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1-GNM-anatomy-Unit-12-sense-organs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1-GNM-anatomy-Unit-12-sense-organs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1-GNM-anatomy-Unit-12-sense-organs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1-GNM-anatomy-Unit-12-sense-organs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1-GNM-anatomy-Unit-12-sense-organs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1-GNM-anatomy-Unit-12-sense-organs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1-GNM-anatomy-Unit-12-sense-organs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1-GNM-anatomy-Unit-12-sense-organs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1-GNM-anatomy-Unit-12-sense-organs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1-GNM-anatomy-Unit-12-sense-organs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1-GNM-anatomy-Unit-12-sense-organs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1-GNM-anatomy-Unit-12-sense-organs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1-GNM-anatomy-Unit-12-sense-organs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1-GNM-anatomy-Unit-12-sense-organs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1-GNM-anatomy-Unit-12-sense-organs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1-GNM-anatomy-Unit-12-sense-organs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1-GNM-anatomy-Unit-12-sense-organs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