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olecular-biology-introdu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olecular-biology-introdu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olecular-biology-introdu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olecular-biology-introdu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olecular-biology-introdu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olecular-biology-introdu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olecular-biology-introdu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olecular-biology-introdu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olecular-biology-introdu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olecular-biology-introdu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olecular-biology-introdu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olecular-biology-introdu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olecular-biology-introdu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olecular-biology-introdu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olecular-biology-introdu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olecular-biology-introdu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olecular-biology-introdu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olecular-biology-introdu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