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linical-nutrition-in-cattl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linical-nutrition-in-cattl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linical-nutrition-in-cattl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linical-nutrition-in-cattl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linical-nutrition-in-cattl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linical-nutrition-in-cattl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linical-nutrition-in-cattl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linical-nutrition-in-cattl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linical-nutrition-in-cattl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linical-nutrition-in-cattl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linical-nutrition-in-cattl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linical-nutrition-in-cattl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linical-nutrition-in-cattl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linical-nutrition-in-cattl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linical-nutrition-in-cattl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linical-nutrition-in-cattl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linical-nutrition-in-cattl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linical-nutrition-in-cattl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linical-nutrition-in-cattl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linical-nutrition-in-cattl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linical-nutrition-in-cattl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linical-nutrition-in-cattl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linical-nutrition-in-cattl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linical-nutrition-in-cattl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linical-nutrition-in-cattl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linical-nutrition-in-cattl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linical-nutrition-in-cattl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linical-nutrition-in-cattl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linical-nutrition-in-cattl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linical-nutrition-in-cattl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linical-nutrition-in-cattl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linical-nutrition-in-cattl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linical-nutrition-in-cattl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linical-nutrition-in-cattl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Clinical-nutrition-in-cattl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Clinical-nutrition-in-cattl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Clinical-nutrition-in-cattl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linical-nutrition-in-cattl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linical-nutrition-in-cattl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linical-nutrition-in-cattl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linical-nutrition-in-cattl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linical-nutrition-in-cattl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