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estinal-Obstru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estinal-Obstru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estinal-Obstru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estinal-Obstru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estinal-Obstru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estinal-Obstru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estinal-Obstru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estinal-Obstru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estinal-Obstru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estinal-Obstru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estinal-Obstru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estinal-Obstru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estinal-Obstru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estinal-Obstru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estinal-Obstru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estinal-Obstru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estinal-Obstru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estinal-Obstru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estinal-Obstru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estinal-Obstru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estinal-Obstru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estinal-Obstru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estinal-Obstru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estinal-Obstru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testinal-Obstru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testinal-Obstru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testinal-Obstru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ntestinal-Obstru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ntestinal-Obstru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ntestinal-Obstru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ntestinal-Obstru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estinal-Obstru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estinal-Obstru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estinal-Obstru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estinal-Obstru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estinal-Obstru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estinal-Obstru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