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Antigens-and-Antibodies-in-blood-bank-practic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Antigens-and-Antibodies-in-blood-bank-practic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Antigens-and-Antibodies-in-blood-bank-practic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Antigens-and-Antibodies-in-blood-bank-practic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Antigens-and-Antibodies-in-blood-bank-practic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Antigens-and-Antibodies-in-blood-bank-practic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Antigens-and-Antibodies-in-blood-bank-practic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Antigens-and-Antibodies-in-blood-bank-practic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Antigens-and-Antibodies-in-blood-bank-practic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Antigens-and-Antibodies-in-blood-bank-practic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Antigens-and-Antibodies-in-blood-bank-practic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Antigens-and-Antibodies-in-blood-bank-practic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Antigens-and-Antibodies-in-blood-bank-practice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Antigens-and-Antibodies-in-blood-bank-practice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Antigens-and-Antibodies-in-blood-bank-practice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Antigens-and-Antibodies-in-blood-bank-practice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Antigens-and-Antibodies-in-blood-bank-practice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Antigens-and-Antibodies-in-blood-bank-practice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Antigens-and-Antibodies-in-blood-bank-practice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Antigens-and-Antibodies-in-blood-bank-practice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Antigens-and-Antibodies-in-blood-bank-practice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Antigens-and-Antibodies-in-blood-bank-practic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Antigens-and-Antibodies-in-blood-bank-practic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Antigens-and-Antibodies-in-blood-bank-practic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Antigens-and-Antibodies-in-blood-bank-practic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Antigens-and-Antibodies-in-blood-bank-practic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Antigens-and-Antibodies-in-blood-bank-practic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Antigens-and-Antibodies-in-blood-bank-practic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