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ab-diagnosis-of-fungal-infections-Dr-Naveen-Redd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ab-diagnosis-of-fungal-infections-Dr-Naveen-Redd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ab-diagnosis-of-fungal-infections-Dr-Naveen-Redd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ab-diagnosis-of-fungal-infections-Dr-Naveen-Redd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ab-diagnosis-of-fungal-infections-Dr-Naveen-Redd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ab-diagnosis-of-fungal-infections-Dr-Naveen-Redd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ab-diagnosis-of-fungal-infections-Dr-Naveen-Redd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ab-diagnosis-of-fungal-infections-Dr-Naveen-Redd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ab-diagnosis-of-fungal-infections-Dr-Naveen-Redd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ab-diagnosis-of-fungal-infections-Dr-Naveen-Redd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ab-diagnosis-of-fungal-infections-Dr-Naveen-Redd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ab-diagnosis-of-fungal-infections-Dr-Naveen-Redd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ab-diagnosis-of-fungal-infections-Dr-Naveen-Redd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ab-diagnosis-of-fungal-infections-Dr-Naveen-Redd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ab-diagnosis-of-fungal-infections-Dr-Naveen-Redd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ab-diagnosis-of-fungal-infections-Dr-Naveen-Redd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ab-diagnosis-of-fungal-infections-Dr-Naveen-Redd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ab-diagnosis-of-fungal-infections-Dr-Naveen-Redd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ab-diagnosis-of-fungal-infections-Dr-Naveen-Redd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ab-diagnosis-of-fungal-infections-Dr-Naveen-Redd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Lab-diagnosis-of-fungal-infections-Dr-Naveen-Redd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Lab-diagnosis-of-fungal-infections-Dr-Naveen-Redd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ab-diagnosis-of-fungal-infections-Dr-Naveen-Redd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Lab-diagnosis-of-fungal-infections-Dr-Naveen-Redd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Lab-diagnosis-of-fungal-infections-Dr-Naveen-Redd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Lab-diagnosis-of-fungal-infections-Dr-Naveen-Redd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Lab-diagnosis-of-fungal-infections-Dr-Naveen-Redd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Lab-diagnosis-of-fungal-infections-Dr-Naveen-Redd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Lab-diagnosis-of-fungal-infections-Dr-Naveen-Redd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Lab-diagnosis-of-fungal-infections-Dr-Naveen-Redd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Lab-diagnosis-of-fungal-infections-Dr-Naveen-Redd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ab-diagnosis-of-fungal-infections-Dr-Naveen-Redd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ab-diagnosis-of-fungal-infections-Dr-Naveen-Redd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ab-diagnosis-of-fungal-infections-Dr-Naveen-Redd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ab-diagnosis-of-fungal-infections-Dr-Naveen-Redd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ab-diagnosis-of-fungal-infections-Dr-Naveen-Redd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ab-diagnosis-of-fungal-infections-Dr-Naveen-Redd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