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g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g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Common-skin-diseas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Common-skin-diseas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Common-skin-diseas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Common-skin-diseas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Common-skin-diseas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Common-skin-diseas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Common-skin-diseas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Common-skin-diseas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Common-skin-diseas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Common-skin-diseas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Common-skin-diseas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Common-skin-diseas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Common-skin-diseas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Common-skin-diseas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Common-skin-diseas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Common-skin-diseas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Common-skin-diseas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Common-skin-diseas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Common-skin-diseas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Common-skin-diseas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Common-skin-diseas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Common-skin-diseas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Common-skin-diseas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Common-skin-diseas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Common-skin-diseas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Common-skin-diseas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Common-skin-diseas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Common-skin-diseas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Common-skin-diseas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Common-skin-diseas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Common-skin-diseas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Common-skin-diseas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Common-skin-diseas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Common-skin-diseas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Common-skin-diseas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Common-skin-disease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Common-skin-disease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Common-skin-disease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Common-skin-disease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Common-skin-disease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Common-skin-disease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Common-skin-disease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Common-skin-disease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Common-skin-disease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Common-skin-diseas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Common-skin-disease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Common-skin-disease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Common-skin-disease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Common-skin-disease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Common-skin-disease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Common-skin-disease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Common-skin-disease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Common-skin-disease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Common-skin-disease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9-Common-skin-disease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Common-skin-diseas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0-Common-skin-disease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1-Common-skin-disease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2-Common-skin-disease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3-Common-skin-disease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4-Common-skin-disease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5-Common-skin-disease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6-Common-skin-disease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7-Common-skin-disease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8-Common-skin-disease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9-Common-skin-disease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Common-skin-diseas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0-Common-skin-disease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Common-skin-diseas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Common-skin-diseas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