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orynebacterium-diptheriae-Microbi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orynebacterium-diptheriae-Microbi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orynebacterium-diptheriae-Microbi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orynebacterium-diptheriae-Microbi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orynebacterium-diptheriae-Microbi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orynebacterium-diptheriae-Microbi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orynebacterium-diptheriae-Microbi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orynebacterium-diptheriae-Microbi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orynebacterium-diptheriae-Microbi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orynebacterium-diptheriae-Microbi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orynebacterium-diptheriae-Microbi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orynebacterium-diptheriae-Microbi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orynebacterium-diptheriae-Microbi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orynebacterium-diptheriae-Microbi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orynebacterium-diptheriae-Microbi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orynebacterium-diptheriae-Microbiolog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orynebacterium-diptheriae-Microbiolog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orynebacterium-diptheriae-Microbiolog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orynebacterium-diptheriae-Microbi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orynebacterium-diptheriae-Microbi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orynebacterium-diptheriae-Microbi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orynebacterium-diptheriae-Microbi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orynebacterium-diptheriae-Microbi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orynebacterium-diptheriae-Microbi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orynebacterium-diptheriae-Microbi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