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Respiratory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Respiratory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Respiratory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Respiratory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Respiratory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Respiratory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Respiratory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spiratory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Respiratory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Respiratory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Respiratory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Respiratory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Respiratory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Respiratory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Respiratory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Respiratory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Respiratory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Respiratory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Respiratory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Respiratory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Respiratory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Respiratory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Respiratory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Respiratory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Respiratory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Respiratory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Respiratory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Respiratory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Respiratory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Respiratory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Respiratory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Respiratory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Respiratory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Respiratory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Respiratory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Respiratory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Respiratory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Respiratory-syste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Respiratory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Respiratory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Respiratory-syste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Respiratory-syste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Respiratory-syste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Respiratory-syste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Respiratory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Respiratory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Respiratory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Respiratory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Respiratory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