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riminal-abort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riminal-abor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riminal-abort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riminal-abort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riminal-abor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riminal-abort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riminal-abort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riminal-abort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riminal-abort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riminal-abort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riminal-abort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riminal-abor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riminal-abort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riminal-abort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riminal-abor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riminal-abort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riminal-abort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riminal-abor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riminal-abort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riminal-abort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riminal-abort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riminal-abor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riminal-abor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riminal-abort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riminal-abort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riminal-abort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riminal-abort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riminal-abort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riminal-abort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riminal-aborti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riminal-abortio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riminal-abortio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riminal-abortio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riminal-abor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riminal-abortion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riminal-abortion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Criminal-abortion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Criminal-abortion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Criminal-abortion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riminal-abor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riminal-abor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riminal-abort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riminal-abor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riminal-abor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2025-02-12T09:18:10Z</dcterms:modified>
  <cp:category/>
</cp:coreProperties>
</file>