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cinoma-Of-Prostate-and-its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cinoma-Of-Prostate-and-its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cinoma-Of-Prostate-and-its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cinoma-Of-Prostate-and-its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cinoma-Of-Prostate-and-its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cinoma-Of-Prostate-and-its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cinoma-Of-Prostate-and-its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cinoma-Of-Prostate-and-its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cinoma-Of-Prostate-and-its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cinoma-Of-Prostate-and-its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cinoma-Of-Prostate-and-its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cinoma-Of-Prostate-and-its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cinoma-Of-Prostate-and-its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cinoma-Of-Prostate-and-its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cinoma-Of-Prostate-and-its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cinoma-Of-Prostate-and-its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cinoma-Of-Prostate-and-its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cinoma-Of-Prostate-and-its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cinoma-Of-Prostate-and-its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cinoma-Of-Prostate-and-its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cinoma-Of-Prostate-and-its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cinoma-Of-Prostate-and-its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cinoma-Of-Prostate-and-its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cinoma-Of-Prostate-and-its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cinoma-Of-Prostate-and-its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cinoma-Of-Prostate-and-its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cinoma-Of-Prostate-and-its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cinoma-Of-Prostate-and-its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cinoma-Of-Prostate-and-its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cinoma-Of-Prostate-and-its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cinoma-Of-Prostate-and-its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cinoma-Of-Prostate-and-its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cinoma-Of-Prostate-and-its-manag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cinoma-Of-Prostate-and-its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cinoma-Of-Prostate-and-its-manage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cinoma-Of-Prostate-and-its-manage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cinoma-Of-Prostate-and-its-managem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cinoma-Of-Prostate-and-its-managem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cinoma-Of-Prostate-and-its-managem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cinoma-Of-Prostate-and-its-managem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cinoma-Of-Prostate-and-its-managem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cinoma-Of-Prostate-and-its-managemen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cinoma-Of-Prostate-and-its-managemen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cinoma-Of-Prostate-and-its-managemen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cinoma-Of-Prostate-and-its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cinoma-Of-Prostate-and-its-managemen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cinoma-Of-Prostate-and-its-managemen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cinoma-Of-Prostate-and-its-managemen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rcinoma-Of-Prostate-and-its-managemen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rcinoma-Of-Prostate-and-its-managemen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rcinoma-Of-Prostate-and-its-managemen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rcinoma-Of-Prostate-and-its-managemen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rcinoma-Of-Prostate-and-its-managemen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rcinoma-Of-Prostate-and-its-managemen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rcinoma-Of-Prostate-and-its-managemen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cinoma-Of-Prostate-and-its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rcinoma-Of-Prostate-and-its-managemen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rcinoma-Of-Prostate-and-its-managemen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arcinoma-Of-Prostate-and-its-managemen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arcinoma-Of-Prostate-and-its-managemen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arcinoma-Of-Prostate-and-its-managemen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arcinoma-Of-Prostate-and-its-managemen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arcinoma-Of-Prostate-and-its-managemen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cinoma-Of-Prostate-and-its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cinoma-Of-Prostate-and-its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cinoma-Of-Prostate-and-its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2025-02-19T11:30:00Z</dcterms:modified>
  <cp:category/>
</cp:coreProperties>
</file>