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Blood-product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Blood-product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Blood-product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Blood-product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Blood-product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Blood-product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Blood-product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Blood-product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Blood-product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Blood-product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Blood-product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Blood-product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Blood-product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Blood-product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Blood-product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Blood-product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Blood-product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Blood-product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Blood-product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Blood-product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Blood-product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Blood-products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Blood-product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Blood-products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Blood-products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Blood-products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Blood-products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Blood-product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Blood-product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Blood-product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Blood-product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Blood-product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Blood-product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2025-01-30T07:31:38Z</dcterms:modified>
  <cp:category/>
</cp:coreProperties>
</file>