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terior-triangle-of-the-neck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terior-triangle-of-the-neck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terior-triangle-of-the-neck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terior-triangle-of-the-neck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terior-triangle-of-the-neck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terior-triangle-of-the-neck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terior-triangle-of-the-neck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terior-triangle-of-the-neck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terior-triangle-of-the-neck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terior-triangle-of-the-neck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terior-triangle-of-the-neck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terior-triangle-of-the-neck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terior-triangle-of-the-neck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terior-triangle-of-the-neck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terior-triangle-of-the-neck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terior-triangle-of-the-neck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terior-triangle-of-the-neck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terior-triangle-of-the-neck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terior-triangle-of-the-neck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terior-triangle-of-the-neck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terior-triangle-of-the-neck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terior-triangle-of-the-neck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terior-triangle-of-the-neck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terior-triangle-of-the-neck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terior-triangle-of-the-neck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terior-triangle-of-the-neck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terior-triangle-of-the-neck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terior-triangle-of-the-neck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terior-triangle-of-the-neck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terior-triangle-of-the-neck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terior-triangle-of-the-neck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terior-triangle-of-the-neck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nterior-triangle-of-the-neck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terior-triangle-of-the-neck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nterior-triangle-of-the-neck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nterior-triangle-of-the-neck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nterior-triangle-of-the-neck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nterior-triangle-of-the-neck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nterior-triangle-of-the-neck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nterior-triangle-of-the-neck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terior-triangle-of-the-neck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terior-triangle-of-the-neck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terior-triangle-of-the-neck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terior-triangle-of-the-neck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terior-triangle-of-the-neck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2025-01-25T15:11:31Z</dcterms:modified>
  <cp:category/>
</cp:coreProperties>
</file>