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linical-anatomy-of-bones-and-joint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linical-anatomy-of-bones-and-joint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linical-anatomy-of-bones-and-joint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linical-anatomy-of-bones-and-joint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linical-anatomy-of-bones-and-joint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linical-anatomy-of-bones-and-joint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linical-anatomy-of-bones-and-joint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linical-anatomy-of-bones-and-joint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linical-anatomy-of-bones-and-joint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linical-anatomy-of-bones-and-joint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linical-anatomy-of-bones-and-joint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linical-anatomy-of-bones-and-joint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linical-anatomy-of-bones-and-joint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linical-anatomy-of-bones-and-joint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linical-anatomy-of-bones-and-joint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linical-anatomy-of-bones-and-joint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linical-anatomy-of-bones-and-joint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linical-anatomy-of-bones-and-joint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linical-anatomy-of-bones-and-joint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linical-anatomy-of-bones-and-joint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linical-anatomy-of-bones-and-joint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linical-anatomy-of-bones-and-joint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linical-anatomy-of-bones-and-joint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linical-anatomy-of-bones-and-joint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linical-anatomy-of-bones-and-joint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linical-anatomy-of-bones-and-joint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linical-anatomy-of-bones-and-joint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linical-anatomy-of-bones-and-joint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linical-anatomy-of-bones-and-joint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linical-anatomy-of-bones-and-joint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linical-anatomy-of-bones-and-joint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linical-anatomy-of-bones-and-joint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linical-anatomy-of-bones-and-joint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linical-anatomy-of-bones-and-joint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linical-anatomy-of-bones-and-joint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linical-anatomy-of-bones-and-joint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linical-anatomy-of-bones-and-joint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Clinical-anatomy-of-bones-and-joint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Clinical-anatomy-of-bones-and-joint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Clinical-anatomy-of-bones-and-joint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Clinical-anatomy-of-bones-and-joint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Clinical-anatomy-of-bones-and-joint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Clinical-anatomy-of-bones-and-joint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Clinical-anatomy-of-bones-and-joint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linical-anatomy-of-bones-and-joint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Clinical-anatomy-of-bones-and-joint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Clinical-anatomy-of-bones-and-joint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Clinical-anatomy-of-bones-and-joint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Clinical-anatomy-of-bones-and-joint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Clinical-anatomy-of-bones-and-joint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Clinical-anatomy-of-bones-and-joint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Clinical-anatomy-of-bones-and-joint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Clinical-anatomy-of-bones-and-joint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Clinical-anatomy-of-bones-and-joint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Clinical-anatomy-of-bones-and-joint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linical-anatomy-of-bones-and-joint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linical-anatomy-of-bones-and-joint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linical-anatomy-of-bones-and-joint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linical-anatomy-of-bones-and-joint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