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Burn-lecture-burn-management-and-burn-ppt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Burn-lecture-burn-management-and-burn-ppt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Burn-lecture-burn-management-and-burn-ppt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Burn-lecture-burn-management-and-burn-ppt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Burn-lecture-burn-management-and-burn-ppt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Burn-lecture-burn-management-and-burn-ppt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Burn-lecture-burn-management-and-burn-ppt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Burn-lecture-burn-management-and-burn-ppt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Burn-lecture-burn-management-and-burn-ppt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Burn-lecture-burn-management-and-burn-ppt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Burn-lecture-burn-management-and-burn-ppt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Burn-lecture-burn-management-and-burn-pp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Burn-lecture-burn-management-and-burn-ppt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Burn-lecture-burn-management-and-burn-ppt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Burn-lecture-burn-management-and-burn-ppt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Burn-lecture-burn-management-and-burn-ppt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Burn-lecture-burn-management-and-burn-ppt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Burn-lecture-burn-management-and-burn-ppt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Burn-lecture-burn-management-and-burn-ppt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Burn-lecture-burn-management-and-burn-ppt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Burn-lecture-burn-management-and-burn-ppt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Burn-lecture-burn-management-and-burn-ppt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Burn-lecture-burn-management-and-burn-ppt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Burn-lecture-burn-management-and-burn-ppt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Burn-lecture-burn-management-and-burn-ppt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Burn-lecture-burn-management-and-burn-ppt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Burn-lecture-burn-management-and-burn-ppt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Burn-lecture-burn-management-and-burn-ppt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Burn-lecture-burn-management-and-burn-ppt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Burn-lecture-burn-management-and-burn-ppt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Burn-lecture-burn-management-and-burn-ppt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Burn-lecture-burn-management-and-burn-ppt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Burn-lecture-burn-management-and-burn-ppt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Burn-lecture-burn-management-and-burn-ppt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Burn-lecture-burn-management-and-burn-ppt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