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holinergic-receptors-funtion-and-its-clinical-applic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holinergic-receptors-funtion-and-its-clinical-applic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holinergic-receptors-funtion-and-its-clinical-applic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holinergic-receptors-funtion-and-its-clinical-applic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holinergic-receptors-funtion-and-its-clinical-applic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holinergic-receptors-funtion-and-its-clinical-applic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holinergic-receptors-funtion-and-its-clinical-applic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holinergic-receptors-funtion-and-its-clinical-applic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holinergic-receptors-funtion-and-its-clinical-applic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holinergic-receptors-funtion-and-its-clinical-applic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holinergic-receptors-funtion-and-its-clinical-applic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holinergic-receptors-funtion-and-its-clinical-applic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holinergic-receptors-funtion-and-its-clinical-applic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holinergic-receptors-funtion-and-its-clinical-applic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holinergic-receptors-funtion-and-its-clinical-applic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holinergic-receptors-funtion-and-its-clinical-applic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holinergic-receptors-funtion-and-its-clinical-applic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holinergic-receptors-funtion-and-its-clinical-applic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holinergic-receptors-funtion-and-its-clinical-applic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holinergic-receptors-funtion-and-its-clinical-applic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holinergic-receptors-funtion-and-its-clinical-applic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holinergic-receptors-funtion-and-its-clinical-applic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holinergic-receptors-funtion-and-its-clinical-applic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Cholinergic-receptors-funtion-and-its-clinical-applic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Cholinergic-receptors-funtion-and-its-clinical-applic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Cholinergic-receptors-funtion-and-its-clinical-applic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Cholinergic-receptors-funtion-and-its-clinical-applic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Cholinergic-receptors-funtion-and-its-clinical-applic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Cholinergic-receptors-funtion-and-its-clinical-applica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Cholinergic-receptors-funtion-and-its-clinical-applicati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Cholinergic-receptors-funtion-and-its-clinical-application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Cholinergic-receptors-funtion-and-its-clinical-application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Cholinergic-receptors-funtion-and-its-clinical-application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holinergic-receptors-funtion-and-its-clinical-applic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Cholinergic-receptors-funtion-and-its-clinical-application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holinergic-receptors-funtion-and-its-clinical-applic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holinergic-receptors-funtion-and-its-clinical-applic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holinergic-receptors-funtion-and-its-clinical-applic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holinergic-receptors-funtion-and-its-clinical-applic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holinergic-receptors-funtion-and-its-clinical-applic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4047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