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fertility-causes-and-legal-aspec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fertility-causes-and-legal-aspec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fertility-causes-and-legal-aspec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fertility-causes-and-legal-aspec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fertility-causes-and-legal-aspec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fertility-causes-and-legal-aspec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fertility-causes-and-legal-aspec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fertility-causes-and-legal-aspec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fertility-causes-and-legal-aspec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fertility-causes-and-legal-aspec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fertility-causes-and-legal-aspec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fertility-causes-and-legal-aspec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fertility-causes-and-legal-aspec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fertility-causes-and-legal-aspect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fertility-causes-and-legal-aspect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fertility-causes-and-legal-aspect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fertility-causes-and-legal-aspect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fertility-causes-and-legal-aspect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nfertility-causes-and-legal-aspect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nfertility-causes-and-legal-aspect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nfertility-causes-and-legal-aspect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nfertility-causes-and-legal-aspect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fertility-causes-and-legal-aspec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nfertility-causes-and-legal-aspect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Infertility-causes-and-legal-aspect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Infertility-causes-and-legal-aspect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Infertility-causes-and-legal-aspect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Infertility-causes-and-legal-aspect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fertility-causes-and-legal-aspec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fertility-causes-and-legal-aspec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fertility-causes-and-legal-aspec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fertility-causes-and-legal-aspec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fertility-causes-and-legal-aspec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fertility-causes-and-legal-aspec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