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Infertility-causes-and-legal-aspect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Infertility-causes-and-legal-aspect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Infertility-causes-and-legal-aspect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Infertility-causes-and-legal-aspect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Infertility-causes-and-legal-aspect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Infertility-causes-and-legal-aspect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Infertility-causes-and-legal-aspect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Infertility-causes-and-legal-aspect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Infertility-causes-and-legal-aspect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Infertility-causes-and-legal-aspect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Infertility-causes-and-legal-aspect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Infertility-causes-and-legal-aspect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Infertility-causes-and-legal-aspect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Infertility-causes-and-legal-aspect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Infertility-causes-and-legal-aspect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Infertility-causes-and-legal-aspect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Infertility-causes-and-legal-aspect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Infertility-causes-and-legal-aspect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Infertility-causes-and-legal-aspect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Infertility-causes-and-legal-aspect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Infertility-causes-and-legal-aspect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Infertility-causes-and-legal-aspect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Infertility-causes-and-legal-aspect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Infertility-causes-and-legal-aspect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Infertility-causes-and-legal-aspects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Infertility-causes-and-legal-aspects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Infertility-causes-and-legal-aspects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Infertility-causes-and-legal-aspects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Infertility-causes-and-legal-aspect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Infertility-causes-and-legal-aspect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Infertility-causes-and-legal-aspect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Infertility-causes-and-legal-aspect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Infertility-causes-and-legal-aspect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Infertility-causes-and-legal-aspect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