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Generation-and-conduction-of-Cardiac-impuls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Generation-and-conduction-of-Cardiac-impuls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Generation-and-conduction-of-Cardiac-impuls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Generation-and-conduction-of-Cardiac-impuls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Generation-and-conduction-of-Cardiac-impuls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Generation-and-conduction-of-Cardiac-impuls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Generation-and-conduction-of-Cardiac-impuls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Generation-and-conduction-of-Cardiac-impuls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Generation-and-conduction-of-Cardiac-impuls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Generation-and-conduction-of-Cardiac-impuls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Generation-and-conduction-of-Cardiac-impuls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Generation-and-conduction-of-Cardiac-impuls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Generation-and-conduction-of-Cardiac-impuls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Generation-and-conduction-of-Cardiac-impuls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Generation-and-conduction-of-Cardiac-impuls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Generation-and-conduction-of-Cardiac-impuls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Generation-and-conduction-of-Cardiac-impuls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Generation-and-conduction-of-Cardiac-impuls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2025-02-23T23:04:23Z</dcterms:modified>
  <cp:category/>
</cp:coreProperties>
</file>