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valuation-of-Connective-Tissue-Diseases_Abdu_Raheem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valuation-of-Connective-Tissue-Diseases_Abdu_Raheem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valuation-of-Connective-Tissue-Diseases_Abdu_Raheem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valuation-of-Connective-Tissue-Diseases_Abdu_Raheem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valuation-of-Connective-Tissue-Diseases_Abdu_Raheem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valuation-of-Connective-Tissue-Diseases_Abdu_Raheem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valuation-of-Connective-Tissue-Diseases_Abdu_Raheem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valuation-of-Connective-Tissue-Diseases_Abdu_Raheem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valuation-of-Connective-Tissue-Diseases_Abdu_Raheem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valuation-of-Connective-Tissue-Diseases_Abdu_Raheem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valuation-of-Connective-Tissue-Diseases_Abdu_Raheem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valuation-of-Connective-Tissue-Diseases_Abdu_Raheem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valuation-of-Connective-Tissue-Diseases_Abdu_Raheem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valuation-of-Connective-Tissue-Diseases_Abdu_Raheem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valuation-of-Connective-Tissue-Diseases_Abdu_Raheem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valuation-of-Connective-Tissue-Diseases_Abdu_Raheem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valuation-of-Connective-Tissue-Diseases_Abdu_Raheem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valuation-of-Connective-Tissue-Diseases_Abdu_Raheem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valuation-of-Connective-Tissue-Diseases_Abdu_Raheem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valuation-of-Connective-Tissue-Diseases_Abdu_Raheem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valuation-of-Connective-Tissue-Diseases_Abdu_Raheem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valuation-of-Connective-Tissue-Diseases_Abdu_Raheem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valuation-of-Connective-Tissue-Diseases_Abdu_Raheem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valuation-of-Connective-Tissue-Diseases_Abdu_Raheem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Evaluation-of-Connective-Tissue-Diseases_Abdu_Raheem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Evaluation-of-Connective-Tissue-Diseases_Abdu_Raheem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Evaluation-of-Connective-Tissue-Diseases_Abdu_Raheem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valuation-of-Connective-Tissue-Diseases_Abdu_Raheem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valuation-of-Connective-Tissue-Diseases_Abdu_Raheem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valuation-of-Connective-Tissue-Diseases_Abdu_Raheem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valuation-of-Connective-Tissue-Diseases_Abdu_Raheem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valuation-of-Connective-Tissue-Diseases_Abdu_Raheem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valuation-of-Connective-Tissue-Diseases_Abdu_Raheem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