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Basics-of-urology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Basics-of-urology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Basics-of-urology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Basics-of-urology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Basics-of-urology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Basics-of-urology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Basics-of-urology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Basics-of-urology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Basics-of-urology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Basics-of-urology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Basics-of-urology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Basics-of-urology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Basics-of-urology-1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Basics-of-urology-1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Basics-of-urology-1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Basics-of-urology-1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Basics-of-urology-1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Basics-of-urology-1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Basics-of-urology-1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Basics-of-urology-1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Basics-of-urology-1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Basics-of-urology-1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Basics-of-urology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Basics-of-urology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Basics-of-urology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Basics-of-urology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Basics-of-urology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Basics-of-urology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Basics-of-urology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