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isorders-of-growth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isorders-of-growth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isorders-of-growth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isorders-of-growth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isorders-of-growth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isorders-of-growth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isorders-of-growth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Disorders-of-growth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Disorders-of-growth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Disorders-of-growth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Disorders-of-growth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isorders-of-growth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Disorders-of-growth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Disorders-of-growth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Disorders-of-growth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Disorders-of-growth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Disorders-of-growth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Disorders-of-growth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Disorders-of-growth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Disorders-of-growth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Disorders-of-growth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Disorders-of-growth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isorders-of-growth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Disorders-of-growth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Disorders-of-growth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Disorders-of-growth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Disorders-of-growth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Disorders-of-growth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Disorders-of-growth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Disorders-of-growth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Disorders-of-growth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Disorders-of-growth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9-Disorders-of-growth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isorders-of-growth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0-Disorders-of-growth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1-Disorders-of-growth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isorders-of-growth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isorders-of-growth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isorders-of-growth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isorders-of-growth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isorders-of-growth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2025-02-21T01:04:03Z</dcterms:modified>
  <cp:category/>
</cp:coreProperties>
</file>