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netics-inheritance-mendelian-genetics-non-mendelian-genet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netics-inheritance-mendelian-genetics-non-mendelian-genet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netics-inheritance-mendelian-genetics-non-mendelian-genet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netics-inheritance-mendelian-genetics-non-mendelian-genet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netics-inheritance-mendelian-genetics-non-mendelian-genet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netics-inheritance-mendelian-genetics-non-mendelian-genet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netics-inheritance-mendelian-genetics-non-mendelian-genet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netics-inheritance-mendelian-genetics-non-mendelian-genet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netics-inheritance-mendelian-genetics-non-mendelian-genet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netics-inheritance-mendelian-genetics-non-mendelian-genet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netics-inheritance-mendelian-genetics-non-mendelian-genet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netics-inheritance-mendelian-genetics-non-mendelian-genet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netics-inheritance-mendelian-genetics-non-mendelian-genet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netics-inheritance-mendelian-genetics-non-mendelian-genet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netics-inheritance-mendelian-genetics-non-mendelian-genet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netics-inheritance-mendelian-genetics-non-mendelian-genet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netics-inheritance-mendelian-genetics-non-mendelian-genet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netics-inheritance-mendelian-genetics-non-mendelian-genet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netics-inheritance-mendelian-genetics-non-mendelian-genet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enetics-inheritance-mendelian-genetics-non-mendelian-genet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enetics-inheritance-mendelian-genetics-non-mendelian-genet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enetics-inheritance-mendelian-genetics-non-mendelian-genet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netics-inheritance-mendelian-genetics-non-mendelian-genet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enetics-inheritance-mendelian-genetics-non-mendelian-genet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enetics-inheritance-mendelian-genetics-non-mendelian-genet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Genetics-inheritance-mendelian-genetics-non-mendelian-genet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Genetics-inheritance-mendelian-genetics-non-mendelian-genet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Genetics-inheritance-mendelian-genetics-non-mendelian-genet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Genetics-inheritance-mendelian-genetics-non-mendelian-genet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Genetics-inheritance-mendelian-genetics-non-mendelian-genet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Genetics-inheritance-mendelian-genetics-non-mendelian-genet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Genetics-inheritance-mendelian-genetics-non-mendelian-genet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Genetics-inheritance-mendelian-genetics-non-mendelian-genet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netics-inheritance-mendelian-genetics-non-mendelian-genet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Genetics-inheritance-mendelian-genetics-non-mendelian-genet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Genetics-inheritance-mendelian-genetics-non-mendelian-genet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Genetics-inheritance-mendelian-genetics-non-mendelian-genet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Genetics-inheritance-mendelian-genetics-non-mendelian-genet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Genetics-inheritance-mendelian-genetics-non-mendelian-genet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Genetics-inheritance-mendelian-genetics-non-mendelian-genet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Genetics-inheritance-mendelian-genetics-non-mendelian-genet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Genetics-inheritance-mendelian-genetics-non-mendelian-genet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Genetics-inheritance-mendelian-genetics-non-mendelian-genet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Genetics-inheritance-mendelian-genetics-non-mendelian-genet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netics-inheritance-mendelian-genetics-non-mendelian-genet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Genetics-inheritance-mendelian-genetics-non-mendelian-genet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Genetics-inheritance-mendelian-genetics-non-mendelian-genetic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Genetics-inheritance-mendelian-genetics-non-mendelian-genetic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Genetics-inheritance-mendelian-genetics-non-mendelian-genetic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Genetics-inheritance-mendelian-genetics-non-mendelian-genetic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Genetics-inheritance-mendelian-genetics-non-mendelian-genetic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Genetics-inheritance-mendelian-genetics-non-mendelian-genetic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Genetics-inheritance-mendelian-genetics-non-mendelian-genetic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Genetics-inheritance-mendelian-genetics-non-mendelian-genetic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Genetics-inheritance-mendelian-genetics-non-mendelian-genetic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netics-inheritance-mendelian-genetics-non-mendelian-genet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Genetics-inheritance-mendelian-genetics-non-mendelian-genetic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netics-inheritance-mendelian-genetics-non-mendelian-genet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netics-inheritance-mendelian-genetics-non-mendelian-genet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netics-inheritance-mendelian-genetics-non-mendelian-genet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