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CR-in-neurological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CR-in-neurological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CR-in-neurological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CR-in-neurological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CR-in-neurological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CR-in-neurological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CR-in-neurological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CR-in-neurological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CR-in-neurological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CR-in-neurological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CR-in-neurological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CR-in-neurological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CR-in-neurological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CR-in-neurological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CR-in-neurological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CR-in-neurological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CR-in-neurological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CR-in-neurological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CR-in-neurological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CR-in-neurological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CR-in-neurological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CR-in-neurological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CR-in-neurological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CR-in-neurological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CR-in-neurological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CR-in-neurological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CR-in-neurological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CR-in-neurological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CR-in-neurological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CR-in-neurological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CR-in-neurological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CR-in-neurological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CR-in-neurological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CR-in-neurological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CR-in-neurological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CR-in-neurological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CR-in-neurological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CR-in-neurological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CR-in-neurological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CR-in-neurological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CR-in-neurological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CR-in-neurological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CR-in-neurological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CR-in-neurological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CR-in-neurological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CR-in-neurological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CR-in-neurological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CR-in-neurological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CR-in-neurological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CR-in-neurological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CR-in-neurological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PCR-in-neurological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PCR-in-neurological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PCR-in-neurological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PCR-in-neurological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CR-in-neurological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PCR-in-neurological-diseas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PCR-in-neurological-diseas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PCR-in-neurological-diseas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PCR-in-neurological-diseas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PCR-in-neurological-diseas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PCR-in-neurological-diseas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PCR-in-neurological-diseas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PCR-in-neurological-diseas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PCR-in-neurological-diseas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CR-in-neurological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CR-in-neurological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CR-in-neurological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