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ospital-waste-managemen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ospital-waste-managemen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ospital-waste-managemen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ospital-waste-managemen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ospital-waste-managemen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ospital-waste-managemen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ospital-waste-managemen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ospital-waste-managemen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ospital-waste-managemen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ospital-waste-managemen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ospital-waste-managemen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ospital-waste-managemen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ospital-waste-managemen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ospital-waste-managemen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ospital-waste-managemen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ospital-waste-managemen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ospital-waste-managemen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ospital-waste-managemen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ospital-waste-managemen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ospital-waste-managemen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ospital-waste-managemen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ospital-waste-managemen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ospital-waste-managemen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ospital-waste-managemen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ospital-waste-managemen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Hospital-waste-managemen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Hospital-waste-managemen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Hospital-waste-managemen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Hospital-waste-managemen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Hospital-waste-managemen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Hospital-waste-managemen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Hospital-waste-managemen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ospital-waste-managemen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ospital-waste-managemen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ospital-waste-managemen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ospital-waste-managemen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ospital-waste-managemen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ospital-waste-managemen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2025-02-09T11:28:01Z</dcterms:modified>
  <cp:category/>
</cp:coreProperties>
</file>